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rgbClr val="375A7D"/>
          </a:solidFill>
        </a:fill>
      </a:tcStyle>
    </a:wholeTbl>
    <a:band2H>
      <a:tcTxStyle b="def" i="def"/>
      <a:tcStyle>
        <a:tcBdr/>
        <a:fill>
          <a:solidFill>
            <a:srgbClr val="3B749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53D5FD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53D5FD"/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53D5FD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A0A0A">
              <a:alpha val="92000"/>
            </a:srgbClr>
          </a:solidFill>
        </a:fill>
      </a:tcStyle>
    </a:band2H>
    <a:firstCo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635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635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D6D6D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080">
              <a:alpha val="3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41B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D26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2">
            <a:satOff val="44164"/>
            <a:lumOff val="14231"/>
          </a:schemeClr>
        </a:fontRef>
        <a:schemeClr val="accent2">
          <a:satOff val="44164"/>
          <a:lumOff val="1423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60400" y="4292600"/>
            <a:ext cx="11684000" cy="2222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60400" y="3416300"/>
            <a:ext cx="11684000" cy="889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half" idx="13"/>
          </p:nvPr>
        </p:nvSpPr>
        <p:spPr>
          <a:xfrm>
            <a:off x="6502400" y="4879052"/>
            <a:ext cx="6502400" cy="48768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143918632_1620x1622.jpeg"/>
          <p:cNvSpPr/>
          <p:nvPr>
            <p:ph type="pic" sz="half" idx="14"/>
          </p:nvPr>
        </p:nvSpPr>
        <p:spPr>
          <a:xfrm>
            <a:off x="6502400" y="0"/>
            <a:ext cx="6502400" cy="4876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idx="15"/>
          </p:nvPr>
        </p:nvSpPr>
        <p:spPr>
          <a:xfrm>
            <a:off x="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“Type a quote here.”"/>
          <p:cNvSpPr txBox="1"/>
          <p:nvPr>
            <p:ph type="body" sz="quarter" idx="14"/>
          </p:nvPr>
        </p:nvSpPr>
        <p:spPr>
          <a:xfrm>
            <a:off x="1270000" y="424815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–Johnny Appleseed"/>
          <p:cNvSpPr txBox="1"/>
          <p:nvPr>
            <p:ph type="body" sz="quarter" idx="13"/>
          </p:nvPr>
        </p:nvSpPr>
        <p:spPr>
          <a:xfrm>
            <a:off x="1270000" y="29591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3" name="“Type a quote here.”"/>
          <p:cNvSpPr txBox="1"/>
          <p:nvPr>
            <p:ph type="body" sz="quarter" idx="14"/>
          </p:nvPr>
        </p:nvSpPr>
        <p:spPr>
          <a:xfrm>
            <a:off x="1270000" y="134620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14" name="Image"/>
          <p:cNvSpPr/>
          <p:nvPr>
            <p:ph type="pic" idx="15"/>
          </p:nvPr>
        </p:nvSpPr>
        <p:spPr>
          <a:xfrm>
            <a:off x="-19050" y="3613150"/>
            <a:ext cx="13004800" cy="613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0" y="2717800"/>
            <a:ext cx="13004800" cy="7035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60400" y="3759200"/>
            <a:ext cx="11684000" cy="2222500"/>
          </a:xfrm>
          <a:prstGeom prst="rect">
            <a:avLst/>
          </a:prstGeom>
        </p:spPr>
        <p:txBody>
          <a:bodyPr anchor="ctr"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Image"/>
          <p:cNvSpPr/>
          <p:nvPr>
            <p:ph type="pic" idx="13"/>
          </p:nvPr>
        </p:nvSpPr>
        <p:spPr>
          <a:xfrm>
            <a:off x="6496050" y="635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Title Text"/>
          <p:cNvSpPr txBox="1"/>
          <p:nvPr>
            <p:ph type="title"/>
          </p:nvPr>
        </p:nvSpPr>
        <p:spPr>
          <a:xfrm>
            <a:off x="546100" y="4305300"/>
            <a:ext cx="5410200" cy="2984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Body Level One…"/>
          <p:cNvSpPr txBox="1"/>
          <p:nvPr>
            <p:ph type="body" sz="quarter" idx="1"/>
          </p:nvPr>
        </p:nvSpPr>
        <p:spPr>
          <a:xfrm>
            <a:off x="546100" y="3429000"/>
            <a:ext cx="5410200" cy="889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660400" y="609600"/>
            <a:ext cx="5080000" cy="1854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half" idx="1"/>
          </p:nvPr>
        </p:nvSpPr>
        <p:spPr>
          <a:xfrm>
            <a:off x="660400" y="2819400"/>
            <a:ext cx="5080000" cy="60579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3200"/>
              </a:spcBef>
              <a:defRPr sz="3000"/>
            </a:lvl1pPr>
            <a:lvl2pPr marL="787400" indent="-393700">
              <a:spcBef>
                <a:spcPts val="3200"/>
              </a:spcBef>
              <a:defRPr sz="3000"/>
            </a:lvl2pPr>
            <a:lvl3pPr marL="1181100" indent="-393700">
              <a:spcBef>
                <a:spcPts val="3200"/>
              </a:spcBef>
              <a:defRPr sz="3000"/>
            </a:lvl3pPr>
            <a:lvl4pPr marL="1574800" indent="-393700">
              <a:spcBef>
                <a:spcPts val="3200"/>
              </a:spcBef>
              <a:defRPr sz="3000"/>
            </a:lvl4pPr>
            <a:lvl5pPr marL="1968500" indent="-393700">
              <a:spcBef>
                <a:spcPts val="3200"/>
              </a:spcBef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xfrm>
            <a:off x="660400" y="1511300"/>
            <a:ext cx="11684000" cy="6718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60400" y="609600"/>
            <a:ext cx="11684000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60400" y="2019300"/>
            <a:ext cx="11684000" cy="671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897" y="9258299"/>
            <a:ext cx="35204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titleStyle>
    <p:bodyStyle>
      <a:lvl1pPr marL="4699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9398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14097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18796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23495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28194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32893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37592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42291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Footprin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Footprints</a:t>
            </a:r>
          </a:p>
        </p:txBody>
      </p:sp>
      <p:sp>
        <p:nvSpPr>
          <p:cNvPr id="140" name="Brett bender, Hailey Halterman,  annika traner, joseph williamson"/>
          <p:cNvSpPr txBox="1"/>
          <p:nvPr>
            <p:ph type="subTitle" sz="quarter" idx="1"/>
          </p:nvPr>
        </p:nvSpPr>
        <p:spPr>
          <a:xfrm>
            <a:off x="660400" y="5346700"/>
            <a:ext cx="11760200" cy="889000"/>
          </a:xfrm>
          <a:prstGeom prst="rect">
            <a:avLst/>
          </a:prstGeom>
        </p:spPr>
        <p:txBody>
          <a:bodyPr/>
          <a:lstStyle/>
          <a:p>
            <a:pPr defTabSz="560831">
              <a:defRPr spc="368" sz="2304"/>
            </a:pPr>
            <a:r>
              <a:t>Brett bender, Hailey Halterman, </a:t>
            </a:r>
            <a:br/>
            <a:r>
              <a:t>annika traner, joseph williamson</a:t>
            </a:r>
          </a:p>
        </p:txBody>
      </p:sp>
      <p:pic>
        <p:nvPicPr>
          <p:cNvPr id="141" name="shoe-prints-grey-md.png" descr="shoe-prints-grey-m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780000">
            <a:off x="6857688" y="4224028"/>
            <a:ext cx="5893018" cy="6674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shoe-prints-grey-md.png" descr="shoe-prints-grey-m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1580000">
            <a:off x="-101912" y="-1503672"/>
            <a:ext cx="5893018" cy="66742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Overall concep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Overall concept</a:t>
            </a:r>
          </a:p>
        </p:txBody>
      </p:sp>
      <p:sp>
        <p:nvSpPr>
          <p:cNvPr id="145" name="Annika"/>
          <p:cNvSpPr txBox="1"/>
          <p:nvPr>
            <p:ph type="body" sz="quarter" idx="1"/>
          </p:nvPr>
        </p:nvSpPr>
        <p:spPr>
          <a:xfrm>
            <a:off x="546100" y="5985933"/>
            <a:ext cx="5410200" cy="889001"/>
          </a:xfrm>
          <a:prstGeom prst="rect">
            <a:avLst/>
          </a:prstGeom>
        </p:spPr>
        <p:txBody>
          <a:bodyPr/>
          <a:lstStyle/>
          <a:p>
            <a:pPr/>
            <a:r>
              <a:t>Annika</a:t>
            </a:r>
          </a:p>
        </p:txBody>
      </p:sp>
      <p:sp>
        <p:nvSpPr>
          <p:cNvPr id="146" name="Personality quiz…"/>
          <p:cNvSpPr txBox="1"/>
          <p:nvPr/>
        </p:nvSpPr>
        <p:spPr>
          <a:xfrm>
            <a:off x="4999037" y="647700"/>
            <a:ext cx="7459663" cy="848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22111" indent="-522111" algn="l">
              <a:buSzPct val="90000"/>
              <a:buChar char="•"/>
            </a:pPr>
            <a:r>
              <a:t>Personality quiz</a:t>
            </a:r>
            <a:br/>
          </a:p>
          <a:p>
            <a:pPr marL="522111" indent="-522111" algn="l">
              <a:buSzPct val="90000"/>
              <a:buChar char="•"/>
            </a:pPr>
            <a:r>
              <a:t>Pairs user with a destination based on their answers</a:t>
            </a:r>
            <a:br/>
          </a:p>
          <a:p>
            <a:pPr marL="522111" indent="-522111" algn="l">
              <a:buSzPct val="90000"/>
              <a:buChar char="•"/>
            </a:pPr>
            <a:r>
              <a:t>Users can also “Leave a Footprint” (add cities/locations they’ve been to)</a:t>
            </a:r>
            <a:br/>
          </a:p>
          <a:p>
            <a:pPr marL="522111" indent="-522111" algn="l">
              <a:buSzPct val="90000"/>
              <a:buChar char="•"/>
            </a:pPr>
            <a:r>
              <a:t>Ability to search for a specific city/Footprint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6747" t="388" r="16782" b="2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9" name="Motivation for development Bret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1518">
              <a:defRPr spc="568" sz="3555"/>
            </a:pPr>
            <a:r>
              <a:rPr spc="594" sz="3713"/>
              <a:t>Motivation for development</a:t>
            </a:r>
            <a:br/>
            <a:r>
              <a:rPr spc="404" sz="2528">
                <a:solidFill>
                  <a:schemeClr val="accent2">
                    <a:satOff val="44164"/>
                    <a:lumOff val="14231"/>
                  </a:schemeClr>
                </a:solidFill>
              </a:rPr>
              <a:t>Brett</a:t>
            </a:r>
          </a:p>
        </p:txBody>
      </p:sp>
      <p:sp>
        <p:nvSpPr>
          <p:cNvPr id="150" name="Want to travel — but not sure where?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Want to travel — but not sure where?</a:t>
            </a:r>
          </a:p>
          <a:p>
            <a:pPr/>
            <a:r>
              <a:t>Match with a destination suited for you based on personality, budget, duration</a:t>
            </a:r>
          </a:p>
          <a:p>
            <a:pPr/>
            <a:r>
              <a:t>Peer-based reviews of vacation destinations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Hailey"/>
          <p:cNvSpPr txBox="1"/>
          <p:nvPr>
            <p:ph type="body" idx="13"/>
          </p:nvPr>
        </p:nvSpPr>
        <p:spPr>
          <a:xfrm>
            <a:off x="1260475" y="723900"/>
            <a:ext cx="10464800" cy="520700"/>
          </a:xfrm>
          <a:prstGeom prst="rect">
            <a:avLst/>
          </a:prstGeom>
        </p:spPr>
        <p:txBody>
          <a:bodyPr/>
          <a:lstStyle/>
          <a:p>
            <a:pPr/>
            <a:r>
              <a:t>Hailey</a:t>
            </a:r>
          </a:p>
        </p:txBody>
      </p:sp>
      <p:sp>
        <p:nvSpPr>
          <p:cNvPr id="153" name="DESIGN PROCESS"/>
          <p:cNvSpPr txBox="1"/>
          <p:nvPr>
            <p:ph type="body" idx="14"/>
          </p:nvPr>
        </p:nvSpPr>
        <p:spPr>
          <a:xfrm>
            <a:off x="1260475" y="25400"/>
            <a:ext cx="10464800" cy="723900"/>
          </a:xfrm>
          <a:prstGeom prst="rect">
            <a:avLst/>
          </a:prstGeom>
        </p:spPr>
        <p:txBody>
          <a:bodyPr/>
          <a:lstStyle/>
          <a:p>
            <a:pPr/>
            <a:r>
              <a:t>DESIGN PROCESS</a:t>
            </a:r>
          </a:p>
        </p:txBody>
      </p:sp>
      <p:pic>
        <p:nvPicPr>
          <p:cNvPr id="154" name="Screenshot_2019-02-23 Footprints.png" descr="Screenshot_2019-02-23 Footprints.png"/>
          <p:cNvPicPr>
            <a:picLocks noChangeAspect="0"/>
          </p:cNvPicPr>
          <p:nvPr>
            <p:ph type="pic" idx="15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33669" y="1334293"/>
            <a:ext cx="13053220" cy="896388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creenshot_2019-02-23 Footprints(1).png" descr="Screenshot_2019-02-23 Footprints(1)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32" t="0" r="432" b="0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57" name="Screenshot_2019-02-23 Footprints.png" descr="Screenshot_2019-02-23 Footprints.png"/>
          <p:cNvPicPr>
            <a:picLocks noChangeAspect="0"/>
          </p:cNvPicPr>
          <p:nvPr>
            <p:ph type="pic" idx="14"/>
          </p:nvPr>
        </p:nvPicPr>
        <p:blipFill>
          <a:blip r:embed="rId3">
            <a:extLst/>
          </a:blip>
          <a:srcRect l="1325" t="811" r="831" b="32365"/>
          <a:stretch>
            <a:fillRect/>
          </a:stretch>
        </p:blipFill>
        <p:spPr>
          <a:xfrm>
            <a:off x="6460926" y="-199"/>
            <a:ext cx="6585348" cy="4877000"/>
          </a:xfrm>
          <a:prstGeom prst="rect">
            <a:avLst/>
          </a:prstGeom>
        </p:spPr>
      </p:pic>
      <p:pic>
        <p:nvPicPr>
          <p:cNvPr id="158" name="Screenshot_2019-02-23 Footprints.jpg" descr="Screenshot_2019-02-23 Footprints.jp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6189" t="0" r="6189" b="0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chnologies we used"/>
          <p:cNvSpPr txBox="1"/>
          <p:nvPr>
            <p:ph type="title"/>
          </p:nvPr>
        </p:nvSpPr>
        <p:spPr>
          <a:xfrm>
            <a:off x="-4234" y="999066"/>
            <a:ext cx="13013268" cy="142240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accent2">
                    <a:satOff val="44164"/>
                    <a:lumOff val="14231"/>
                  </a:schemeClr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Technologies we used</a:t>
            </a:r>
          </a:p>
        </p:txBody>
      </p:sp>
      <p:sp>
        <p:nvSpPr>
          <p:cNvPr id="161" name="HTML…"/>
          <p:cNvSpPr txBox="1"/>
          <p:nvPr>
            <p:ph type="body" sz="half" idx="1"/>
          </p:nvPr>
        </p:nvSpPr>
        <p:spPr>
          <a:xfrm>
            <a:off x="2065866" y="2025650"/>
            <a:ext cx="4488790" cy="6718300"/>
          </a:xfrm>
          <a:prstGeom prst="rect">
            <a:avLst/>
          </a:prstGeom>
        </p:spPr>
        <p:txBody>
          <a:bodyPr/>
          <a:lstStyle/>
          <a:p>
            <a:pPr/>
            <a:r>
              <a:t>HTML</a:t>
            </a:r>
          </a:p>
          <a:p>
            <a:pPr/>
            <a:r>
              <a:t>CSS</a:t>
            </a:r>
          </a:p>
          <a:p>
            <a:pPr/>
            <a:r>
              <a:t>JavaScript</a:t>
            </a:r>
          </a:p>
          <a:p>
            <a:pPr/>
            <a:r>
              <a:t>jQuery</a:t>
            </a:r>
          </a:p>
          <a:p>
            <a:pPr/>
            <a:r>
              <a:t>MySQL</a:t>
            </a:r>
          </a:p>
        </p:txBody>
      </p:sp>
      <p:sp>
        <p:nvSpPr>
          <p:cNvPr id="162" name="Travis CI…"/>
          <p:cNvSpPr txBox="1"/>
          <p:nvPr/>
        </p:nvSpPr>
        <p:spPr>
          <a:xfrm>
            <a:off x="7746415" y="2781300"/>
            <a:ext cx="2388769" cy="419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69900" indent="-469900" algn="l">
              <a:spcBef>
                <a:spcPts val="4200"/>
              </a:spcBef>
              <a:buClr>
                <a:srgbClr val="646464"/>
              </a:buClr>
              <a:buSzPct val="90000"/>
              <a:buChar char="•"/>
              <a:defRPr sz="3600"/>
            </a:pPr>
            <a:r>
              <a:t>Travis CI</a:t>
            </a:r>
          </a:p>
          <a:p>
            <a:pPr marL="469900" indent="-469900" algn="l">
              <a:spcBef>
                <a:spcPts val="4200"/>
              </a:spcBef>
              <a:buClr>
                <a:srgbClr val="646464"/>
              </a:buClr>
              <a:buSzPct val="90000"/>
              <a:buChar char="•"/>
              <a:defRPr sz="3600"/>
            </a:pPr>
            <a:r>
              <a:t>Heroku</a:t>
            </a:r>
          </a:p>
          <a:p>
            <a:pPr marL="469900" indent="-469900" algn="l">
              <a:spcBef>
                <a:spcPts val="4200"/>
              </a:spcBef>
              <a:buClr>
                <a:srgbClr val="646464"/>
              </a:buClr>
              <a:buSzPct val="90000"/>
              <a:buChar char="•"/>
              <a:defRPr sz="3600"/>
            </a:pPr>
            <a:r>
              <a:t>esLint</a:t>
            </a:r>
          </a:p>
          <a:p>
            <a:pPr marL="469900" indent="-469900" algn="l">
              <a:spcBef>
                <a:spcPts val="4200"/>
              </a:spcBef>
              <a:buClr>
                <a:srgbClr val="646464"/>
              </a:buClr>
              <a:buSzPct val="90000"/>
              <a:buChar char="•"/>
              <a:defRPr sz="3600"/>
            </a:pPr>
            <a:r>
              <a:t>Postman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Joseph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Joseph</a:t>
            </a:r>
          </a:p>
        </p:txBody>
      </p:sp>
      <p:sp>
        <p:nvSpPr>
          <p:cNvPr id="165" name="DEMO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Directions for the future"/>
          <p:cNvSpPr txBox="1"/>
          <p:nvPr>
            <p:ph type="title"/>
          </p:nvPr>
        </p:nvSpPr>
        <p:spPr>
          <a:xfrm>
            <a:off x="-16934" y="609600"/>
            <a:ext cx="13004801" cy="1422400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accent2">
                    <a:satOff val="44164"/>
                    <a:lumOff val="14231"/>
                  </a:schemeClr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Directions for the future</a:t>
            </a:r>
          </a:p>
        </p:txBody>
      </p:sp>
      <p:sp>
        <p:nvSpPr>
          <p:cNvPr id="168" name="User Authentication…"/>
          <p:cNvSpPr txBox="1"/>
          <p:nvPr>
            <p:ph type="body" idx="4294967295"/>
          </p:nvPr>
        </p:nvSpPr>
        <p:spPr>
          <a:xfrm>
            <a:off x="1370839" y="2144183"/>
            <a:ext cx="10263122" cy="6718301"/>
          </a:xfrm>
          <a:prstGeom prst="rect">
            <a:avLst/>
          </a:prstGeom>
        </p:spPr>
        <p:txBody>
          <a:bodyPr/>
          <a:lstStyle/>
          <a:p>
            <a:pPr/>
            <a:r>
              <a:t>User Authentication </a:t>
            </a:r>
          </a:p>
          <a:p>
            <a:pPr lvl="2">
              <a:defRPr sz="3100"/>
            </a:pPr>
            <a:r>
              <a:t>Logging in with email address, Facebook, etc.</a:t>
            </a:r>
          </a:p>
          <a:p>
            <a:pPr/>
            <a:r>
              <a:t>Addition of more locations/Footprints</a:t>
            </a:r>
          </a:p>
          <a:p>
            <a:pPr/>
            <a:r>
              <a:t>Adding user’s Footprints to the possible quiz results</a:t>
            </a:r>
          </a:p>
          <a:p>
            <a:pPr/>
            <a:r>
              <a:t>Sharing your quiz result on social media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